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>
        <p:scale>
          <a:sx n="95" d="100"/>
          <a:sy n="95" d="100"/>
        </p:scale>
        <p:origin x="2008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2019/05/07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30799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2019/05/07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3000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2019/05/07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0640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2019/05/07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021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2019/05/07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222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2019/05/07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7128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2019/05/07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26168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2019/05/07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6534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2019/05/07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6118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2019/05/07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97106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2019/05/07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39721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C4305-28DE-4DD2-9345-62D74EC87A2B}" type="datetimeFigureOut">
              <a:rPr lang="en-ZA" smtClean="0"/>
              <a:t>2019/05/07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0573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5EEFE81-150A-1449-9D96-8FEA12F1AF0C}"/>
              </a:ext>
            </a:extLst>
          </p:cNvPr>
          <p:cNvSpPr/>
          <p:nvPr/>
        </p:nvSpPr>
        <p:spPr>
          <a:xfrm>
            <a:off x="0" y="0"/>
            <a:ext cx="9144000" cy="4069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CABB26-BA61-478D-9A2B-FC1B7E396DD2}"/>
              </a:ext>
            </a:extLst>
          </p:cNvPr>
          <p:cNvSpPr/>
          <p:nvPr/>
        </p:nvSpPr>
        <p:spPr>
          <a:xfrm>
            <a:off x="497780" y="791394"/>
            <a:ext cx="832153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4400" dirty="0" err="1">
                <a:solidFill>
                  <a:schemeClr val="bg1"/>
                </a:solidFill>
                <a:latin typeface="Consolas" panose="020B0609020204030204" pitchFamily="49" charset="0"/>
              </a:rPr>
              <a:t>data_wrangling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() &amp;&amp;</a:t>
            </a:r>
          </a:p>
          <a:p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ZA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"manipulation"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%in%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C1B1DD-2B12-4D1B-94DA-05BC3B56E74B}"/>
              </a:ext>
            </a:extLst>
          </p:cNvPr>
          <p:cNvSpPr/>
          <p:nvPr/>
        </p:nvSpPr>
        <p:spPr>
          <a:xfrm>
            <a:off x="497780" y="4506122"/>
            <a:ext cx="411042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 err="1">
                <a:latin typeface="Consolas" panose="020B0609020204030204" pitchFamily="49" charset="0"/>
              </a:rPr>
              <a:t>postgraduate_workshop</a:t>
            </a:r>
            <a:r>
              <a:rPr lang="en-ZA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Z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dept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Biological Sciences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presenter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latin typeface="Consolas" panose="020B0609020204030204" pitchFamily="49" charset="0"/>
              </a:rPr>
              <a:t>c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Ruan van Mazijk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MSc </a:t>
            </a:r>
            <a:r>
              <a:rPr lang="nl-NL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candidate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 )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ZA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E3291A-32C5-9B40-9676-620DE7C9343F}"/>
              </a:ext>
            </a:extLst>
          </p:cNvPr>
          <p:cNvGrpSpPr/>
          <p:nvPr/>
        </p:nvGrpSpPr>
        <p:grpSpPr>
          <a:xfrm>
            <a:off x="4912606" y="4493341"/>
            <a:ext cx="3651042" cy="2021781"/>
            <a:chOff x="5145703" y="4260820"/>
            <a:chExt cx="3651042" cy="202178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A64C7A-65E0-49CA-8463-4C95A5804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3629" y="4931432"/>
              <a:ext cx="1375451" cy="134597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81F0B3-5386-4AA0-8150-1F8C27C462A0}"/>
                </a:ext>
              </a:extLst>
            </p:cNvPr>
            <p:cNvSpPr/>
            <p:nvPr/>
          </p:nvSpPr>
          <p:spPr>
            <a:xfrm>
              <a:off x="5145703" y="4260821"/>
              <a:ext cx="119776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ZA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&gt; logo()</a:t>
              </a:r>
            </a:p>
            <a:p>
              <a:r>
                <a:rPr lang="en-ZA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## [1]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38D0BD-26E9-4188-9B8B-8C1578A12A9F}"/>
                </a:ext>
              </a:extLst>
            </p:cNvPr>
            <p:cNvSpPr/>
            <p:nvPr/>
          </p:nvSpPr>
          <p:spPr>
            <a:xfrm>
              <a:off x="7204125" y="4260820"/>
              <a:ext cx="119776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ZA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&gt; face()</a:t>
              </a:r>
            </a:p>
            <a:p>
              <a:r>
                <a:rPr lang="en-ZA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</a:rPr>
                <a:t>## [1]</a:t>
              </a:r>
            </a:p>
          </p:txBody>
        </p:sp>
        <p:pic>
          <p:nvPicPr>
            <p:cNvPr id="16" name="Picture 15" descr="A person standing in front of a flower&#10;&#10;Description automatically generated">
              <a:extLst>
                <a:ext uri="{FF2B5EF4-FFF2-40B4-BE49-F238E27FC236}">
                  <a16:creationId xmlns:a16="http://schemas.microsoft.com/office/drawing/2014/main" id="{2E5133AD-C596-D44E-9F75-9BEBC4840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1295" y="4907151"/>
              <a:ext cx="1375450" cy="137545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B40531-88E2-DF49-A748-D0A876BE16AA}"/>
              </a:ext>
            </a:extLst>
          </p:cNvPr>
          <p:cNvGrpSpPr/>
          <p:nvPr/>
        </p:nvGrpSpPr>
        <p:grpSpPr>
          <a:xfrm>
            <a:off x="1" y="3033147"/>
            <a:ext cx="9144000" cy="711696"/>
            <a:chOff x="1" y="3033147"/>
            <a:chExt cx="9144000" cy="7116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3A1732-2496-450A-9862-D073F83F3A0D}"/>
                </a:ext>
              </a:extLst>
            </p:cNvPr>
            <p:cNvSpPr/>
            <p:nvPr/>
          </p:nvSpPr>
          <p:spPr>
            <a:xfrm>
              <a:off x="1" y="3036957"/>
              <a:ext cx="9144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ZA" sz="40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🐨🐟🌿 %&gt;%    %&gt;%    %&gt;% 🤓📊🥰</a:t>
              </a:r>
              <a:endParaRPr lang="en-ZA" sz="4000" dirty="0">
                <a:latin typeface="Consolas" panose="020B0609020204030204" pitchFamily="49" charset="0"/>
              </a:endParaRPr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4E11C763-E97A-A44A-BEB9-EF76F9AD0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913" y="3054152"/>
              <a:ext cx="607481" cy="59641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085C400-2AD9-A843-9484-8001DC7E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30608" y="3033147"/>
              <a:ext cx="607481" cy="607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853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</TotalTime>
  <Words>64</Words>
  <Application>Microsoft Macintosh PowerPoint</Application>
  <PresentationFormat>On-screen Show (4:3)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Consolas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Ruan Van Mazijk</dc:creator>
  <cp:lastModifiedBy>Ruan Van Mazijk</cp:lastModifiedBy>
  <cp:revision>14</cp:revision>
  <dcterms:created xsi:type="dcterms:W3CDTF">2019-05-06T10:04:53Z</dcterms:created>
  <dcterms:modified xsi:type="dcterms:W3CDTF">2019-05-07T10:22:25Z</dcterms:modified>
</cp:coreProperties>
</file>